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7" r:id="rId2"/>
    <p:sldId id="258" r:id="rId3"/>
    <p:sldId id="259" r:id="rId4"/>
    <p:sldId id="262" r:id="rId5"/>
    <p:sldId id="263" r:id="rId6"/>
    <p:sldId id="266" r:id="rId7"/>
    <p:sldId id="267" r:id="rId8"/>
  </p:sldIdLst>
  <p:sldSz cx="9144000" cy="5143500" type="screen16x9"/>
  <p:notesSz cx="6858000" cy="9144000"/>
  <p:embeddedFontLst>
    <p:embeddedFont>
      <p:font typeface="Google Sans" panose="020B0604020202020204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4CB5"/>
    <a:srgbClr val="F5F6F7"/>
    <a:srgbClr val="114EB9"/>
    <a:srgbClr val="114F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06072c58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06072c58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106072c58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106072c58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06072c58a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06072c58a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106072c58a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106072c58a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106072c58a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106072c58a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73834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106072c58a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106072c58a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331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41724" y="4293287"/>
            <a:ext cx="3367977" cy="104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42900" y="4595750"/>
            <a:ext cx="2252099" cy="44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C2F778D-8FFE-41F0-AB0A-87B40778F5FD}"/>
              </a:ext>
            </a:extLst>
          </p:cNvPr>
          <p:cNvSpPr txBox="1"/>
          <p:nvPr/>
        </p:nvSpPr>
        <p:spPr>
          <a:xfrm>
            <a:off x="990851" y="1634465"/>
            <a:ext cx="33105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rgbClr val="104CB5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Abdelhak Razi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592D40-89E5-47BD-859A-3B2DBE73F14F}"/>
              </a:ext>
            </a:extLst>
          </p:cNvPr>
          <p:cNvSpPr txBox="1"/>
          <p:nvPr/>
        </p:nvSpPr>
        <p:spPr>
          <a:xfrm>
            <a:off x="990851" y="2216495"/>
            <a:ext cx="26228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/>
            <a:r>
              <a:rPr lang="fr-FR" sz="18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1CS Student</a:t>
            </a:r>
          </a:p>
          <a:p>
            <a:pPr lvl="1"/>
            <a:r>
              <a:rPr lang="fr-FR" sz="18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UX/UI Designer</a:t>
            </a:r>
          </a:p>
          <a:p>
            <a:pPr lvl="1"/>
            <a:r>
              <a:rPr lang="fr-FR" sz="18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Mobile Apps Developer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7BE581-5CBD-402C-93D3-578FD0F6C2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184" r="14057" b="12048"/>
          <a:stretch/>
        </p:blipFill>
        <p:spPr>
          <a:xfrm>
            <a:off x="5141122" y="1062951"/>
            <a:ext cx="2677352" cy="3189768"/>
          </a:xfrm>
          <a:prstGeom prst="rect">
            <a:avLst/>
          </a:prstGeom>
          <a:solidFill>
            <a:srgbClr val="000000">
              <a:shade val="95000"/>
            </a:srgbClr>
          </a:solidFill>
          <a:ln w="28575" cap="sq">
            <a:solidFill>
              <a:srgbClr val="114FBC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B9C2B7-ABB7-46CC-BE77-74F7EE52A398}"/>
              </a:ext>
            </a:extLst>
          </p:cNvPr>
          <p:cNvSpPr txBox="1"/>
          <p:nvPr/>
        </p:nvSpPr>
        <p:spPr>
          <a:xfrm>
            <a:off x="1169828" y="981873"/>
            <a:ext cx="38587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 err="1">
                <a:solidFill>
                  <a:srgbClr val="104CB5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Popular</a:t>
            </a:r>
            <a:r>
              <a:rPr lang="fr-FR" sz="3600" b="1" dirty="0">
                <a:solidFill>
                  <a:srgbClr val="104CB5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Widgets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EFE260-299C-4563-A0B1-6B94D8AE5C04}"/>
              </a:ext>
            </a:extLst>
          </p:cNvPr>
          <p:cNvSpPr txBox="1"/>
          <p:nvPr/>
        </p:nvSpPr>
        <p:spPr>
          <a:xfrm>
            <a:off x="1428553" y="1687166"/>
            <a:ext cx="443422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104CB5"/>
              </a:buClr>
              <a:buFont typeface="Arial" panose="020B0604020202020204" pitchFamily="34" charset="0"/>
              <a:buChar char="•"/>
            </a:pPr>
            <a:r>
              <a:rPr lang="fr-FR" sz="2000" b="1" dirty="0">
                <a:solidFill>
                  <a:srgbClr val="104CB5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Buttons in Flutter</a:t>
            </a:r>
          </a:p>
          <a:p>
            <a:pPr marL="342900" indent="-342900">
              <a:buClr>
                <a:srgbClr val="104CB5"/>
              </a:buClr>
              <a:buFont typeface="Arial" panose="020B0604020202020204" pitchFamily="34" charset="0"/>
              <a:buChar char="•"/>
            </a:pPr>
            <a:r>
              <a:rPr lang="fr-FR" sz="2000" b="1" dirty="0" err="1">
                <a:solidFill>
                  <a:srgbClr val="104CB5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Slivers</a:t>
            </a:r>
            <a:r>
              <a:rPr lang="fr-FR" sz="2000" b="1" dirty="0">
                <a:solidFill>
                  <a:srgbClr val="104CB5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.</a:t>
            </a:r>
          </a:p>
          <a:p>
            <a:pPr marL="342900" indent="-342900">
              <a:buClr>
                <a:srgbClr val="104CB5"/>
              </a:buClr>
              <a:buFont typeface="Arial" panose="020B0604020202020204" pitchFamily="34" charset="0"/>
              <a:buChar char="•"/>
            </a:pPr>
            <a:r>
              <a:rPr lang="fr-FR" sz="2000" b="1" dirty="0">
                <a:solidFill>
                  <a:srgbClr val="104CB5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Adaptive &amp; responsive widgets.</a:t>
            </a:r>
          </a:p>
          <a:p>
            <a:pPr marL="342900" indent="-342900">
              <a:buClr>
                <a:srgbClr val="104CB5"/>
              </a:buClr>
              <a:buFont typeface="Arial" panose="020B0604020202020204" pitchFamily="34" charset="0"/>
              <a:buChar char="•"/>
            </a:pPr>
            <a:endParaRPr lang="fr-FR" sz="2000" b="1" dirty="0">
              <a:solidFill>
                <a:srgbClr val="104CB5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342900" indent="-342900">
              <a:buClr>
                <a:srgbClr val="104CB5"/>
              </a:buClr>
              <a:buFont typeface="Arial" panose="020B0604020202020204" pitchFamily="34" charset="0"/>
              <a:buChar char="•"/>
            </a:pPr>
            <a:endParaRPr lang="fr-FR" sz="2000" b="1" dirty="0">
              <a:solidFill>
                <a:srgbClr val="104CB5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342900" indent="-342900">
              <a:buClr>
                <a:srgbClr val="104CB5"/>
              </a:buClr>
              <a:buFont typeface="Arial" panose="020B0604020202020204" pitchFamily="34" charset="0"/>
              <a:buChar char="•"/>
            </a:pPr>
            <a:endParaRPr lang="fr-FR" sz="2000" b="1" dirty="0">
              <a:solidFill>
                <a:srgbClr val="104CB5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2CAADF1-6627-4954-80E1-688BA9D0FF45}"/>
              </a:ext>
            </a:extLst>
          </p:cNvPr>
          <p:cNvSpPr txBox="1"/>
          <p:nvPr/>
        </p:nvSpPr>
        <p:spPr>
          <a:xfrm>
            <a:off x="1016619" y="1215207"/>
            <a:ext cx="4300654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800" b="1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Buttons </a:t>
            </a:r>
          </a:p>
          <a:p>
            <a:r>
              <a:rPr lang="fr-FR" sz="3800" b="1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in Flutter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001775-5248-4876-963D-2FAF523AA2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12" t="10456" r="3792" b="7369"/>
          <a:stretch/>
        </p:blipFill>
        <p:spPr>
          <a:xfrm>
            <a:off x="5189032" y="262594"/>
            <a:ext cx="2438401" cy="461831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8C3D65C-18D9-46C3-8F71-C8D3A918A4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1210" y="480419"/>
            <a:ext cx="4117592" cy="43682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4BF9AD7-AB0E-42EF-8900-C64A86504C7C}"/>
              </a:ext>
            </a:extLst>
          </p:cNvPr>
          <p:cNvSpPr txBox="1"/>
          <p:nvPr/>
        </p:nvSpPr>
        <p:spPr>
          <a:xfrm>
            <a:off x="1016619" y="1215207"/>
            <a:ext cx="4300654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800" b="1" dirty="0" err="1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Slivers</a:t>
            </a:r>
            <a:endParaRPr lang="fr-FR" sz="3800" b="1" dirty="0">
              <a:solidFill>
                <a:schemeClr val="bg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r>
              <a:rPr lang="fr-FR" sz="3800" b="1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in Flutter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8C3D65C-18D9-46C3-8F71-C8D3A918A40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024833" y="884664"/>
            <a:ext cx="4550613" cy="32504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4BF9AD7-AB0E-42EF-8900-C64A86504C7C}"/>
              </a:ext>
            </a:extLst>
          </p:cNvPr>
          <p:cNvSpPr txBox="1"/>
          <p:nvPr/>
        </p:nvSpPr>
        <p:spPr>
          <a:xfrm>
            <a:off x="1016619" y="1215207"/>
            <a:ext cx="4300654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800" b="1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Responsive</a:t>
            </a:r>
          </a:p>
          <a:p>
            <a:r>
              <a:rPr lang="fr-FR" sz="3800" b="1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Widgets</a:t>
            </a:r>
          </a:p>
        </p:txBody>
      </p:sp>
    </p:spTree>
    <p:extLst>
      <p:ext uri="{BB962C8B-B14F-4D97-AF65-F5344CB8AC3E}">
        <p14:creationId xmlns:p14="http://schemas.microsoft.com/office/powerpoint/2010/main" val="1851274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4BF9AD7-AB0E-42EF-8900-C64A86504C7C}"/>
              </a:ext>
            </a:extLst>
          </p:cNvPr>
          <p:cNvSpPr txBox="1"/>
          <p:nvPr/>
        </p:nvSpPr>
        <p:spPr>
          <a:xfrm>
            <a:off x="1016618" y="1215207"/>
            <a:ext cx="7815682" cy="3016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3800" b="1" dirty="0" err="1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LayoutBuilder</a:t>
            </a:r>
            <a:endParaRPr lang="fr-FR" sz="3800" b="1" dirty="0">
              <a:solidFill>
                <a:schemeClr val="bg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571500" indent="-5715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3800" b="1" dirty="0" err="1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OrientationBuilder</a:t>
            </a:r>
            <a:endParaRPr lang="fr-FR" sz="3800" b="1" dirty="0">
              <a:solidFill>
                <a:schemeClr val="bg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571500" indent="-5715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3800" b="1" dirty="0" err="1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MediaQuery</a:t>
            </a:r>
            <a:endParaRPr lang="fr-FR" sz="3800" b="1" dirty="0">
              <a:solidFill>
                <a:schemeClr val="bg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571500" indent="-5715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3800" b="1" dirty="0" err="1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FittedBox</a:t>
            </a:r>
            <a:r>
              <a:rPr lang="fr-FR" sz="3800" b="1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, </a:t>
            </a:r>
            <a:r>
              <a:rPr lang="fr-FR" sz="3800" b="1" dirty="0" err="1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Expanded</a:t>
            </a:r>
            <a:r>
              <a:rPr lang="fr-FR" sz="3800" b="1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, Flexible.</a:t>
            </a:r>
          </a:p>
          <a:p>
            <a:pPr marL="571500" indent="-5715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3800" b="1" dirty="0" err="1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FractionallySizedBox</a:t>
            </a:r>
            <a:endParaRPr lang="fr-FR" sz="3800" b="1" dirty="0">
              <a:solidFill>
                <a:schemeClr val="bg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711190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41</Words>
  <Application>Microsoft Office PowerPoint</Application>
  <PresentationFormat>On-screen Show (16:9)</PresentationFormat>
  <Paragraphs>20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Google Sans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Abdelhak Razi</cp:lastModifiedBy>
  <cp:revision>3</cp:revision>
  <dcterms:modified xsi:type="dcterms:W3CDTF">2022-03-03T17:10:30Z</dcterms:modified>
</cp:coreProperties>
</file>